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Imagen 3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Imagen 3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Haga clic para modificar el estilo de título del patrón</a:t>
            </a:r>
            <a:endParaRPr lang="es-ES" sz="6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A8481B3-DF6A-4030-80E6-875490A4BE74}" type="datetime">
              <a:rPr lang="es-E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29/06/2020</a:t>
            </a:fld>
            <a:endParaRPr lang="es-E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55FF57-79A2-4E11-8BE2-4C6C1D996F1F}" type="slidenum">
              <a:rPr lang="es-E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 lang="es-E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4463"/>
            <a:ext cx="12192000" cy="6858000"/>
          </a:xfrm>
          <a:prstGeom prst="rect">
            <a:avLst/>
          </a:prstGeom>
        </p:spPr>
      </p:pic>
      <p:sp>
        <p:nvSpPr>
          <p:cNvPr id="40" name="CustomShape 1"/>
          <p:cNvSpPr/>
          <p:nvPr/>
        </p:nvSpPr>
        <p:spPr>
          <a:xfrm>
            <a:off x="1357852" y="79498"/>
            <a:ext cx="9553680" cy="118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/>
          <a:lstStyle/>
          <a:p>
            <a:pPr algn="ctr">
              <a:lnSpc>
                <a:spcPct val="100000"/>
              </a:lnSpc>
            </a:pPr>
            <a:r>
              <a:rPr lang="es-ES" sz="28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ACTIVIDADES DEPORTIVAS DE VERANO</a:t>
            </a:r>
            <a:r>
              <a:rPr lang="es-ES" sz="28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2020</a:t>
            </a:r>
          </a:p>
          <a:p>
            <a:pPr algn="ctr">
              <a:lnSpc>
                <a:spcPct val="100000"/>
              </a:lnSpc>
            </a:pPr>
            <a:r>
              <a:rPr lang="es-ES_tradnl" sz="28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PISCINA BELLAVISTA DE MARTOS</a:t>
            </a:r>
            <a:endParaRPr lang="es-ES" sz="2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2800" strike="noStrike" spc="-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BatangChe" panose="02030609000101010101" pitchFamily="49" charset="-127"/>
                <a:ea typeface="BatangChe" panose="02030609000101010101" pitchFamily="49" charset="-127"/>
              </a:rPr>
              <a:t>INFORMACION E INSCRIPCIONES A PARTIR DEL </a:t>
            </a:r>
            <a:r>
              <a:rPr lang="es-ES" sz="2800" spc="-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BatangChe" panose="02030609000101010101" pitchFamily="49" charset="-127"/>
                <a:ea typeface="BatangChe" panose="02030609000101010101" pitchFamily="49" charset="-127"/>
              </a:rPr>
              <a:t>MIERCOLES </a:t>
            </a:r>
            <a:r>
              <a:rPr lang="es-ES" sz="2800" spc="-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BatangChe" panose="02030609000101010101" pitchFamily="49" charset="-127"/>
                <a:ea typeface="BatangChe" panose="02030609000101010101" pitchFamily="49" charset="-127"/>
              </a:rPr>
              <a:t>1</a:t>
            </a:r>
            <a:r>
              <a:rPr lang="es-ES" sz="2800" strike="noStrike" spc="-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BatangChe" panose="02030609000101010101" pitchFamily="49" charset="-127"/>
                <a:ea typeface="BatangChe" panose="02030609000101010101" pitchFamily="49" charset="-127"/>
              </a:rPr>
              <a:t> DE JULIO 2020</a:t>
            </a:r>
            <a:endParaRPr lang="es-ES" sz="2800" strike="noStrike" spc="-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pic>
        <p:nvPicPr>
          <p:cNvPr id="41" name="Imagen 5"/>
          <p:cNvPicPr/>
          <p:nvPr/>
        </p:nvPicPr>
        <p:blipFill>
          <a:blip r:embed="rId3"/>
          <a:stretch/>
        </p:blipFill>
        <p:spPr>
          <a:xfrm>
            <a:off x="8707860" y="5853609"/>
            <a:ext cx="2065320" cy="749880"/>
          </a:xfrm>
          <a:prstGeom prst="rect">
            <a:avLst/>
          </a:prstGeom>
          <a:ln>
            <a:noFill/>
          </a:ln>
        </p:spPr>
      </p:pic>
      <p:sp>
        <p:nvSpPr>
          <p:cNvPr id="42" name="CustomShape 2"/>
          <p:cNvSpPr/>
          <p:nvPr/>
        </p:nvSpPr>
        <p:spPr>
          <a:xfrm>
            <a:off x="6486210" y="5884329"/>
            <a:ext cx="196740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s-ES" sz="2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ORGANIZA:</a:t>
            </a:r>
            <a:endParaRPr lang="es-ES" sz="20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Imagen 10"/>
          <p:cNvPicPr/>
          <p:nvPr/>
        </p:nvPicPr>
        <p:blipFill>
          <a:blip r:embed="rId4"/>
          <a:stretch/>
        </p:blipFill>
        <p:spPr>
          <a:xfrm>
            <a:off x="10534500" y="5745960"/>
            <a:ext cx="1160280" cy="869400"/>
          </a:xfrm>
          <a:prstGeom prst="rect">
            <a:avLst/>
          </a:prstGeom>
          <a:ln>
            <a:noFill/>
          </a:ln>
        </p:spPr>
      </p:pic>
      <p:sp>
        <p:nvSpPr>
          <p:cNvPr id="56" name="CustomShape 15"/>
          <p:cNvSpPr/>
          <p:nvPr/>
        </p:nvSpPr>
        <p:spPr>
          <a:xfrm>
            <a:off x="5643270" y="6238809"/>
            <a:ext cx="34311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901"/>
              </a:spcBef>
            </a:pPr>
            <a:r>
              <a:rPr lang="es-ES" sz="1800" b="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Excmo. Ayuntamiento de Martos</a:t>
            </a:r>
            <a:endParaRPr lang="es-ES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01231" y="1496098"/>
            <a:ext cx="570860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CONVOCATORIA Y TURNOS:</a:t>
            </a:r>
            <a:endParaRPr lang="es-ES_tradnl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r>
              <a:rPr lang="es-ES_tradn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AQUAEROBIC </a:t>
            </a:r>
            <a:endParaRPr lang="es-ES_tradnl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TURNO 1º: Del 6 al 17 de julio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TURNO 2º: Del 20 al 31 de julio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TURNO 3º: Del 3 al 14 de agosto</a:t>
            </a:r>
          </a:p>
          <a:p>
            <a:r>
              <a:rPr lang="es-ES_tradn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PERFECCIONAMIENTO/RENDIMIENTO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TURNO 1º: L y M del 6 julio al 5 agosto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TURNO 2º: M y J del 7 julio al 6 agosto</a:t>
            </a:r>
            <a:endParaRPr lang="es-ES_tradnl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r>
              <a:rPr lang="es-ES_tradnl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HORARIOS</a:t>
            </a:r>
            <a:r>
              <a:rPr lang="es-ES_tradnl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(a asignar por la organización):</a:t>
            </a:r>
            <a:endParaRPr lang="es-ES_tradnl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De 19’00 a 19’40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De 19’45 a 20’25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De 20’30 a 21’10</a:t>
            </a:r>
            <a:endParaRPr lang="es-ES_tradnl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pPr algn="ctr"/>
            <a:r>
              <a:rPr lang="es-ES_tradnl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                                                                                       </a:t>
            </a:r>
            <a:r>
              <a:rPr lang="es-ES_tradnl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PLAZAS LIMITADAS</a:t>
            </a:r>
          </a:p>
          <a:p>
            <a:pPr algn="ctr"/>
            <a:r>
              <a:rPr lang="es-ES_tradnl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AQUAEROBIC: 12/GRUPO</a:t>
            </a:r>
          </a:p>
          <a:p>
            <a:pPr algn="ctr"/>
            <a:r>
              <a:rPr lang="es-ES_tradnl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PERFECCIONAMIENTO/RENDIMIENTO: 6/GRUPO</a:t>
            </a:r>
            <a:endParaRPr lang="es-ES_tradnl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218913" y="1933851"/>
            <a:ext cx="537424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INSCRIPCIONES:</a:t>
            </a:r>
          </a:p>
          <a:p>
            <a:pPr algn="ctr"/>
            <a:r>
              <a:rPr lang="es-ES_tradnl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A PARTIR DE 18 AÑOS</a:t>
            </a:r>
          </a:p>
          <a:p>
            <a:r>
              <a:rPr lang="es-ES_tradnl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PLAZO DE INSCRIPCIÓN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: 1 DE JULIO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HASTA COMPLETAR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PLAZAS.</a:t>
            </a:r>
          </a:p>
          <a:p>
            <a:r>
              <a:rPr lang="es-ES_tradnl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LUGAR DE INSCRIPCIÓN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: PABELLÓN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MUNICIPAL DE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LA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JUVENTUD EN AVDA ORO VERDE S/N.</a:t>
            </a:r>
            <a:endParaRPr lang="es-ES_tradnl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r>
              <a:rPr lang="es-ES_tradnl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HORARIOS RECOGIDA Y ENTREGA DE INSCRIPCIONES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DE LUNES A VIERNES DE 9’00 A 14’00 HORAS</a:t>
            </a:r>
          </a:p>
          <a:p>
            <a:r>
              <a:rPr lang="es-ES_tradn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 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  Y DE 18’30 A 21’30 HORAS</a:t>
            </a:r>
          </a:p>
          <a:p>
            <a:endParaRPr lang="es-ES_tradnl" b="1" u="sng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  <a:p>
            <a:r>
              <a:rPr lang="es-ES_tradnl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CUOTA </a:t>
            </a:r>
            <a:r>
              <a:rPr lang="es-ES_tradnl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DE INSCRIPCION</a:t>
            </a:r>
            <a:r>
              <a:rPr lang="es-ES_tradnl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  <a:cs typeface="Aharoni" panose="02010803020104030203" pitchFamily="2" charset="-79"/>
              </a:rPr>
              <a:t>: 5 €/CURSO</a:t>
            </a:r>
            <a:endParaRPr lang="es-ES_tradnl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2728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" name="CustomShape 1"/>
          <p:cNvSpPr/>
          <p:nvPr/>
        </p:nvSpPr>
        <p:spPr>
          <a:xfrm>
            <a:off x="1357852" y="79498"/>
            <a:ext cx="9553680" cy="118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/>
          <a:lstStyle/>
          <a:p>
            <a:pPr algn="ctr">
              <a:lnSpc>
                <a:spcPct val="100000"/>
              </a:lnSpc>
            </a:pPr>
            <a:r>
              <a:rPr lang="es-ES" sz="40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ACTIVIDADES DEPORTIVAS </a:t>
            </a:r>
            <a:r>
              <a:rPr lang="es-ES" sz="4000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VERANO 2020</a:t>
            </a:r>
          </a:p>
          <a:p>
            <a:pPr algn="ctr">
              <a:lnSpc>
                <a:spcPct val="100000"/>
              </a:lnSpc>
            </a:pPr>
            <a:r>
              <a:rPr lang="es-ES_tradnl" sz="4000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PISCINA BELLAVISTA DE </a:t>
            </a:r>
            <a:r>
              <a:rPr lang="es-ES_tradnl" sz="40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MARTOS</a:t>
            </a:r>
            <a:endParaRPr lang="es-ES" sz="44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_tradnl" sz="24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Berlin Sans FB Demi" panose="020E0802020502020306" pitchFamily="34" charset="0"/>
              </a:rPr>
              <a:t>NORMATIVA</a:t>
            </a:r>
            <a:endParaRPr lang="es-ES" sz="2400" b="0" strike="noStrike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Berlin Sans FB Demi" panose="020E0802020502020306" pitchFamily="34" charset="0"/>
            </a:endParaRPr>
          </a:p>
        </p:txBody>
      </p:sp>
      <p:pic>
        <p:nvPicPr>
          <p:cNvPr id="41" name="Imagen 5"/>
          <p:cNvPicPr/>
          <p:nvPr/>
        </p:nvPicPr>
        <p:blipFill>
          <a:blip r:embed="rId3"/>
          <a:stretch/>
        </p:blipFill>
        <p:spPr>
          <a:xfrm>
            <a:off x="5104800" y="6023160"/>
            <a:ext cx="2065320" cy="749880"/>
          </a:xfrm>
          <a:prstGeom prst="rect">
            <a:avLst/>
          </a:prstGeom>
          <a:ln>
            <a:noFill/>
          </a:ln>
        </p:spPr>
      </p:pic>
      <p:sp>
        <p:nvSpPr>
          <p:cNvPr id="42" name="CustomShape 2"/>
          <p:cNvSpPr/>
          <p:nvPr/>
        </p:nvSpPr>
        <p:spPr>
          <a:xfrm>
            <a:off x="0" y="6228549"/>
            <a:ext cx="196740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s-ES" sz="2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ORGANIZA:</a:t>
            </a:r>
            <a:endParaRPr lang="es-ES" sz="20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Imagen 10"/>
          <p:cNvPicPr/>
          <p:nvPr/>
        </p:nvPicPr>
        <p:blipFill>
          <a:blip r:embed="rId4"/>
          <a:stretch/>
        </p:blipFill>
        <p:spPr>
          <a:xfrm>
            <a:off x="6818760" y="5952960"/>
            <a:ext cx="1160280" cy="869400"/>
          </a:xfrm>
          <a:prstGeom prst="rect">
            <a:avLst/>
          </a:prstGeom>
          <a:ln>
            <a:noFill/>
          </a:ln>
        </p:spPr>
      </p:pic>
      <p:sp>
        <p:nvSpPr>
          <p:cNvPr id="56" name="CustomShape 15"/>
          <p:cNvSpPr/>
          <p:nvPr/>
        </p:nvSpPr>
        <p:spPr>
          <a:xfrm>
            <a:off x="1784700" y="6250680"/>
            <a:ext cx="34311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901"/>
              </a:spcBef>
            </a:pPr>
            <a:r>
              <a:rPr lang="es-ES" sz="1800" b="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Excmo. Ayuntamiento de Martos</a:t>
            </a:r>
            <a:endParaRPr lang="es-ES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2722" y="1718075"/>
            <a:ext cx="1118655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Las personas inscritas accederán hasta  la zona de baño con </a:t>
            </a:r>
            <a:r>
              <a:rPr lang="es-ES_tradnl" sz="1400" b="1" dirty="0" smtClean="0"/>
              <a:t>mascarilla y guardando la distancia de seguridad. </a:t>
            </a:r>
            <a:endParaRPr lang="es-ES_tradnl" sz="14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El acceso a la zona de baño estará indicado y se hará de forma responsable, siguiendo en todo momento las medidas de seguridad.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Las personas inscritas irán provistas de gorro de baño, toalla y chanclas. Los monitores indicarán la zona de calentamiento </a:t>
            </a:r>
            <a:r>
              <a:rPr lang="es-ES_tradnl" sz="1400" b="1" dirty="0" smtClean="0"/>
              <a:t> </a:t>
            </a:r>
            <a:r>
              <a:rPr lang="es-ES_tradnl" sz="1400" b="1" dirty="0" smtClean="0"/>
              <a:t>debiendo seguir sus instrucciones en todo momento.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Cada participante deberán llevar su propio material didáctico (churro y/o tabla según las indicaciones </a:t>
            </a:r>
            <a:r>
              <a:rPr lang="es-ES_tradnl" sz="1400" b="1" dirty="0" smtClean="0"/>
              <a:t>de los monitores). </a:t>
            </a:r>
            <a:r>
              <a:rPr lang="es-ES_tradnl" sz="1400" b="1" dirty="0" smtClean="0"/>
              <a:t>Este material no podrá </a:t>
            </a:r>
            <a:r>
              <a:rPr lang="es-ES_tradnl" sz="1400" b="1" dirty="0" smtClean="0"/>
              <a:t>compartirse. </a:t>
            </a:r>
            <a:endParaRPr lang="es-ES_tradnl" sz="14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Las personas participantes deberán llegar a la instalación ya preparadas para el baño, no pudiendo hacer uso de la zona de aseos y vestuarios hasta el final de la sesión.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Una vez finalizada la sesión de forma ordenada deberán abandonar la zona de baño  y dirigirse a la zona de vestuarios donde solo podrán cambiarse de ropa y abandonar los mismos lo mas rápidamente posible. Dentro de los vestuarios no estará habilitada la zona de duchas.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00" b="1" dirty="0" smtClean="0"/>
              <a:t>La actividad esta dirigida a personas de18 años (nacidos en 2002 y anteriores)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b="1" dirty="0" smtClean="0"/>
          </a:p>
          <a:p>
            <a:endParaRPr lang="es-ES" sz="1600" b="1" dirty="0"/>
          </a:p>
        </p:txBody>
      </p:sp>
      <p:sp>
        <p:nvSpPr>
          <p:cNvPr id="4" name="Rectángulo 3"/>
          <p:cNvSpPr/>
          <p:nvPr/>
        </p:nvSpPr>
        <p:spPr>
          <a:xfrm>
            <a:off x="4989218" y="4529498"/>
            <a:ext cx="2290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_tradnl" sz="24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Berlin Sans FB Demi" panose="020E0802020502020306" pitchFamily="34" charset="0"/>
              </a:rPr>
              <a:t>JUSTIFICACIÓN</a:t>
            </a:r>
            <a:endParaRPr lang="es-ES" sz="24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8976" y="4971902"/>
            <a:ext cx="1085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 smtClean="0"/>
              <a:t> Desde la Concejalía de Deportes  y en aplicación de la normativa sanitaria del Covid-19, solo se convocan las modalidades de </a:t>
            </a:r>
            <a:r>
              <a:rPr lang="es-ES_tradnl" dirty="0" err="1" smtClean="0"/>
              <a:t>aqua</a:t>
            </a:r>
            <a:r>
              <a:rPr lang="es-ES_tradnl" dirty="0" smtClean="0"/>
              <a:t>-aerobic </a:t>
            </a:r>
            <a:r>
              <a:rPr lang="es-ES_tradnl" smtClean="0"/>
              <a:t>y </a:t>
            </a:r>
            <a:r>
              <a:rPr lang="es-ES_tradnl" smtClean="0"/>
              <a:t>perfeccionamiento-rendimiento</a:t>
            </a:r>
            <a:r>
              <a:rPr lang="es-ES_tradnl" dirty="0" smtClean="0"/>
              <a:t>, para evitar el contacto físico y </a:t>
            </a:r>
            <a:r>
              <a:rPr lang="es-ES_tradnl" smtClean="0"/>
              <a:t>las </a:t>
            </a:r>
            <a:r>
              <a:rPr lang="es-ES_tradnl" smtClean="0"/>
              <a:t>aglomeraciones, </a:t>
            </a:r>
            <a:r>
              <a:rPr lang="es-ES_tradnl" dirty="0" smtClean="0"/>
              <a:t>y poder cumplir con </a:t>
            </a:r>
            <a:r>
              <a:rPr lang="es-ES_tradnl" smtClean="0"/>
              <a:t>el aforo.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71053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428</Words>
  <Application>Microsoft Office PowerPoint</Application>
  <PresentationFormat>Panorámica</PresentationFormat>
  <Paragraphs>44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4" baseType="lpstr">
      <vt:lpstr>BatangChe</vt:lpstr>
      <vt:lpstr>Aharoni</vt:lpstr>
      <vt:lpstr>Arial</vt:lpstr>
      <vt:lpstr>Berlin Sans FB Demi</vt:lpstr>
      <vt:lpstr>Calibri</vt:lpstr>
      <vt:lpstr>Calibri Light</vt:lpstr>
      <vt:lpstr>Comic Sans MS</vt:lpstr>
      <vt:lpstr>DejaVu Sans</vt:lpstr>
      <vt:lpstr>Symbol</vt:lpstr>
      <vt:lpstr>Times New Roman</vt:lpstr>
      <vt:lpstr>Wingdings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Gustavo Molina Teba</dc:creator>
  <dc:description/>
  <cp:lastModifiedBy>Aurelio Cabello Fernandez</cp:lastModifiedBy>
  <cp:revision>98</cp:revision>
  <cp:lastPrinted>2020-06-29T15:37:32Z</cp:lastPrinted>
  <dcterms:created xsi:type="dcterms:W3CDTF">2017-06-01T15:55:13Z</dcterms:created>
  <dcterms:modified xsi:type="dcterms:W3CDTF">2020-06-29T17:22:47Z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